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58" r:id="rId6"/>
    <p:sldId id="259" r:id="rId7"/>
    <p:sldId id="260" r:id="rId8"/>
    <p:sldId id="261"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72" d="100"/>
          <a:sy n="72" d="100"/>
        </p:scale>
        <p:origin x="72"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dgm:spPr/>
      <dgm:t>
        <a:bodyPr/>
        <a:lstStyle/>
        <a:p>
          <a:r>
            <a:rPr lang="en-US" dirty="0" err="1"/>
            <a:t>Sirine</a:t>
          </a:r>
          <a:r>
            <a:rPr lang="en-US" dirty="0"/>
            <a:t> </a:t>
          </a:r>
          <a:r>
            <a:rPr lang="en-US" dirty="0" err="1"/>
            <a:t>Kheilfi</a:t>
          </a:r>
          <a:endParaRPr lang="en-US" dirty="0"/>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dgm:spPr/>
      <dgm:t>
        <a:bodyPr/>
        <a:lstStyle/>
        <a:p>
          <a:r>
            <a:rPr lang="en-US" dirty="0" err="1"/>
            <a:t>PowerBI</a:t>
          </a:r>
          <a:r>
            <a:rPr lang="en-US" dirty="0"/>
            <a:t>/Tableau </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r>
            <a:rPr lang="en-US" dirty="0"/>
            <a:t>Kyle O’Malley</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dgm:spPr/>
      <dgm:t>
        <a:bodyPr/>
        <a:lstStyle/>
        <a:p>
          <a:r>
            <a:rPr lang="en-US" dirty="0" err="1"/>
            <a:t>Streamlit</a:t>
          </a:r>
          <a:r>
            <a:rPr lang="en-US" dirty="0"/>
            <a:t>/Heroku/ML</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dgm:spPr/>
      <dgm:t>
        <a:bodyPr/>
        <a:lstStyle/>
        <a:p>
          <a:r>
            <a:rPr lang="en-US" dirty="0"/>
            <a:t>Bill Taylor</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dgm:spPr/>
      <dgm:t>
        <a:bodyPr/>
        <a:lstStyle/>
        <a:p>
          <a:r>
            <a:rPr lang="en-US" dirty="0"/>
            <a:t>SQL and other stuff</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2328055" y="314278"/>
          <a:ext cx="363378"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err="1"/>
            <a:t>Sirine</a:t>
          </a:r>
          <a:r>
            <a:rPr lang="en-US" sz="1100" kern="1200" dirty="0"/>
            <a:t> </a:t>
          </a:r>
          <a:r>
            <a:rPr lang="en-US" sz="1100" kern="1200" dirty="0" err="1"/>
            <a:t>Kheilfi</a:t>
          </a:r>
          <a:endParaRPr lang="en-US" sz="1100" kern="1200" dirty="0"/>
        </a:p>
      </dsp:txBody>
      <dsp:txXfrm rot="5400000">
        <a:off x="1024869" y="1652943"/>
        <a:ext cx="2987491" cy="327900"/>
      </dsp:txXfrm>
    </dsp:sp>
    <dsp:sp modelId="{5A1B764B-0DC5-47CD-BDEA-9E67799496EC}">
      <dsp:nvSpPr>
        <dsp:cNvPr id="0" name=""/>
        <dsp:cNvSpPr/>
      </dsp:nvSpPr>
      <dsp:spPr>
        <a:xfrm>
          <a:off x="5385"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err="1"/>
            <a:t>PowerBI</a:t>
          </a:r>
          <a:r>
            <a:rPr lang="en-US" sz="1100" kern="1200" dirty="0"/>
            <a:t>/Tableau </a:t>
          </a:r>
        </a:p>
      </dsp:txBody>
      <dsp:txXfrm>
        <a:off x="5385" y="0"/>
        <a:ext cx="5008717" cy="1271825"/>
      </dsp:txXfrm>
    </dsp:sp>
    <dsp:sp modelId="{122B38A3-0442-4747-820C-1F37877E2B0E}">
      <dsp:nvSpPr>
        <dsp:cNvPr id="0" name=""/>
        <dsp:cNvSpPr/>
      </dsp:nvSpPr>
      <dsp:spPr>
        <a:xfrm>
          <a:off x="2509744"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473406"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12359" y="1635204"/>
          <a:ext cx="3005230" cy="363378"/>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Kyle O’Malley</a:t>
          </a:r>
        </a:p>
      </dsp:txBody>
      <dsp:txXfrm>
        <a:off x="4012359" y="1635204"/>
        <a:ext cx="3005230" cy="363378"/>
      </dsp:txXfrm>
    </dsp:sp>
    <dsp:sp modelId="{DF65791B-462E-4589-B98D-F60587330CA8}">
      <dsp:nvSpPr>
        <dsp:cNvPr id="0" name=""/>
        <dsp:cNvSpPr/>
      </dsp:nvSpPr>
      <dsp:spPr>
        <a:xfrm>
          <a:off x="3010616" y="2361961"/>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err="1"/>
            <a:t>Streamlit</a:t>
          </a:r>
          <a:r>
            <a:rPr lang="en-US" sz="1100" kern="1200" dirty="0"/>
            <a:t>/Heroku/ML</a:t>
          </a:r>
        </a:p>
      </dsp:txBody>
      <dsp:txXfrm>
        <a:off x="3010616" y="2361961"/>
        <a:ext cx="5008717" cy="1271825"/>
      </dsp:txXfrm>
    </dsp:sp>
    <dsp:sp modelId="{DBA410EB-5F61-4F46-92D9-C5B0AA59EE15}">
      <dsp:nvSpPr>
        <dsp:cNvPr id="0" name=""/>
        <dsp:cNvSpPr/>
      </dsp:nvSpPr>
      <dsp:spPr>
        <a:xfrm>
          <a:off x="5514975"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8637" y="2289285"/>
          <a:ext cx="72675" cy="7267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8338516" y="314278"/>
          <a:ext cx="363378" cy="300523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Bill Taylor</a:t>
          </a:r>
        </a:p>
      </dsp:txBody>
      <dsp:txXfrm rot="-5400000">
        <a:off x="7017591" y="1652943"/>
        <a:ext cx="2987491" cy="327900"/>
      </dsp:txXfrm>
    </dsp:sp>
    <dsp:sp modelId="{B4723E2A-4FF1-452A-BD25-8EC364F15A6F}">
      <dsp:nvSpPr>
        <dsp:cNvPr id="0" name=""/>
        <dsp:cNvSpPr/>
      </dsp:nvSpPr>
      <dsp:spPr>
        <a:xfrm>
          <a:off x="6015846"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SQL and other stuff</a:t>
          </a:r>
        </a:p>
      </dsp:txBody>
      <dsp:txXfrm>
        <a:off x="6015846" y="0"/>
        <a:ext cx="5008717" cy="1271825"/>
      </dsp:txXfrm>
    </dsp:sp>
    <dsp:sp modelId="{440E9361-37D2-4157-AF38-7B49AD23708B}">
      <dsp:nvSpPr>
        <dsp:cNvPr id="0" name=""/>
        <dsp:cNvSpPr/>
      </dsp:nvSpPr>
      <dsp:spPr>
        <a:xfrm>
          <a:off x="8520205" y="1344501"/>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483867" y="127182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3/3/2021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3/3/2021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3/3/2021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3/3/2021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3/3/2021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3/3/2021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Butler Final Project</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Group J</a:t>
            </a:r>
          </a:p>
          <a:p>
            <a:endParaRPr lang="en-US"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Butler Final Project</a:t>
            </a:r>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189736614"/>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815ADFF-6BE3-42D1-9EBF-14430309BC4C}"/>
              </a:ext>
            </a:extLst>
          </p:cNvPr>
          <p:cNvSpPr>
            <a:spLocks noGrp="1"/>
          </p:cNvSpPr>
          <p:nvPr>
            <p:ph type="title"/>
          </p:nvPr>
        </p:nvSpPr>
        <p:spPr>
          <a:xfrm>
            <a:off x="672280" y="944752"/>
            <a:ext cx="3259016" cy="1462692"/>
          </a:xfrm>
        </p:spPr>
        <p:txBody>
          <a:bodyPr>
            <a:normAutofit/>
          </a:bodyPr>
          <a:lstStyle/>
          <a:p>
            <a:r>
              <a:rPr lang="en-US">
                <a:solidFill>
                  <a:srgbClr val="FFFFFF"/>
                </a:solidFill>
              </a:rPr>
              <a:t>Home Value Predictor</a:t>
            </a:r>
          </a:p>
        </p:txBody>
      </p:sp>
      <p:sp>
        <p:nvSpPr>
          <p:cNvPr id="16" name="Rectangle 15">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0" name="Rectangle 19">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2FE2326C-D2B8-4CB8-AF1E-8982A5035C25}"/>
              </a:ext>
            </a:extLst>
          </p:cNvPr>
          <p:cNvSpPr>
            <a:spLocks noGrp="1"/>
          </p:cNvSpPr>
          <p:nvPr>
            <p:ph idx="1"/>
          </p:nvPr>
        </p:nvSpPr>
        <p:spPr>
          <a:xfrm>
            <a:off x="671513" y="2536031"/>
            <a:ext cx="3123783" cy="3671936"/>
          </a:xfrm>
        </p:spPr>
        <p:txBody>
          <a:bodyPr anchor="t">
            <a:normAutofit/>
          </a:bodyPr>
          <a:lstStyle/>
          <a:p>
            <a:r>
              <a:rPr lang="en-US" dirty="0">
                <a:solidFill>
                  <a:srgbClr val="FFFFFF"/>
                </a:solidFill>
              </a:rPr>
              <a:t>Our problem we developed our app to do is to is using past home values by month, what will the average home value be at some point in the future.</a:t>
            </a:r>
          </a:p>
          <a:p>
            <a:r>
              <a:rPr lang="en-US" dirty="0">
                <a:solidFill>
                  <a:srgbClr val="FFFFFF"/>
                </a:solidFill>
              </a:rPr>
              <a:t>We are limiting the future to 3 years out.</a:t>
            </a:r>
          </a:p>
        </p:txBody>
      </p:sp>
      <p:pic>
        <p:nvPicPr>
          <p:cNvPr id="5" name="Content Placeholder 4" descr="Houses in an area">
            <a:extLst>
              <a:ext uri="{FF2B5EF4-FFF2-40B4-BE49-F238E27FC236}">
                <a16:creationId xmlns:a16="http://schemas.microsoft.com/office/drawing/2014/main" id="{F1E3BCC1-4647-49A6-A169-241922AA5C96}"/>
              </a:ext>
            </a:extLst>
          </p:cNvPr>
          <p:cNvPicPr>
            <a:picLocks noChangeAspect="1"/>
          </p:cNvPicPr>
          <p:nvPr/>
        </p:nvPicPr>
        <p:blipFill rotWithShape="1">
          <a:blip r:embed="rId2"/>
          <a:srcRect l="5168" r="8317"/>
          <a:stretch/>
        </p:blipFill>
        <p:spPr>
          <a:xfrm>
            <a:off x="4241830" y="601200"/>
            <a:ext cx="7503636" cy="5789365"/>
          </a:xfrm>
          <a:prstGeom prst="rect">
            <a:avLst/>
          </a:prstGeom>
        </p:spPr>
      </p:pic>
    </p:spTree>
    <p:extLst>
      <p:ext uri="{BB962C8B-B14F-4D97-AF65-F5344CB8AC3E}">
        <p14:creationId xmlns:p14="http://schemas.microsoft.com/office/powerpoint/2010/main" val="225974481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D2E00A-812C-4BE2-ACE3-BC69FCAADE38}"/>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a:solidFill>
                  <a:srgbClr val="FFFFFF">
                    <a:alpha val="90000"/>
                  </a:srgbClr>
                </a:solidFill>
                <a:latin typeface="+mj-lt"/>
                <a:ea typeface="+mj-ea"/>
                <a:cs typeface="+mj-cs"/>
              </a:rPr>
              <a:t>Here is the app!</a:t>
            </a:r>
          </a:p>
        </p:txBody>
      </p:sp>
      <p:sp>
        <p:nvSpPr>
          <p:cNvPr id="3" name="Content Placeholder 2">
            <a:extLst>
              <a:ext uri="{FF2B5EF4-FFF2-40B4-BE49-F238E27FC236}">
                <a16:creationId xmlns:a16="http://schemas.microsoft.com/office/drawing/2014/main" id="{6AFB37BE-59AB-4F95-9E37-4EB7DEA17B38}"/>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a:solidFill>
                  <a:srgbClr val="FFFFFF"/>
                </a:solidFill>
              </a:rPr>
              <a:t>Add hyperlink here </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0262207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40" name="Rectangle 39">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lass building with plants on the terrace">
            <a:extLst>
              <a:ext uri="{FF2B5EF4-FFF2-40B4-BE49-F238E27FC236}">
                <a16:creationId xmlns:a16="http://schemas.microsoft.com/office/drawing/2014/main" id="{D279B2C6-DE3C-468C-96C8-7E5919A05BBD}"/>
              </a:ext>
            </a:extLst>
          </p:cNvPr>
          <p:cNvPicPr>
            <a:picLocks noGrp="1" noChangeAspect="1"/>
          </p:cNvPicPr>
          <p:nvPr>
            <p:ph idx="1"/>
          </p:nvPr>
        </p:nvPicPr>
        <p:blipFill rotWithShape="1">
          <a:blip r:embed="rId2"/>
          <a:srcRect t="6137" b="9593"/>
          <a:stretch/>
        </p:blipFill>
        <p:spPr>
          <a:xfrm>
            <a:off x="20" y="10"/>
            <a:ext cx="12191980" cy="6857990"/>
          </a:xfrm>
          <a:prstGeom prst="rect">
            <a:avLst/>
          </a:prstGeom>
        </p:spPr>
      </p:pic>
      <p:sp>
        <p:nvSpPr>
          <p:cNvPr id="42" name="Rectangle 41">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B7695657-4834-4DEB-A529-4DB28F696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187" y="4219240"/>
            <a:ext cx="11301984" cy="94997"/>
          </a:xfrm>
          <a:prstGeom prst="rect">
            <a:avLst/>
          </a:prstGeom>
          <a:solidFill>
            <a:srgbClr val="63D2E1">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C6DB5293-7EEA-499F-BC82-82AE67214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187" y="4376057"/>
            <a:ext cx="11303626" cy="2034709"/>
          </a:xfrm>
          <a:prstGeom prst="rect">
            <a:avLst/>
          </a:prstGeom>
          <a:solidFill>
            <a:srgbClr val="63D2E1">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7" name="Title 1">
            <a:extLst>
              <a:ext uri="{FF2B5EF4-FFF2-40B4-BE49-F238E27FC236}">
                <a16:creationId xmlns:a16="http://schemas.microsoft.com/office/drawing/2014/main" id="{1E54741F-CC71-4611-9CE6-F98AA1B8B479}"/>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dirty="0">
                <a:solidFill>
                  <a:schemeClr val="bg1"/>
                </a:solidFill>
              </a:rPr>
              <a:t>ETL Steps Taken</a:t>
            </a:r>
          </a:p>
        </p:txBody>
      </p:sp>
    </p:spTree>
    <p:extLst>
      <p:ext uri="{BB962C8B-B14F-4D97-AF65-F5344CB8AC3E}">
        <p14:creationId xmlns:p14="http://schemas.microsoft.com/office/powerpoint/2010/main" val="4013049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ulticolored fiber cables">
            <a:extLst>
              <a:ext uri="{FF2B5EF4-FFF2-40B4-BE49-F238E27FC236}">
                <a16:creationId xmlns:a16="http://schemas.microsoft.com/office/drawing/2014/main" id="{39897CAE-B178-4591-890D-B76C7383CD49}"/>
              </a:ext>
            </a:extLst>
          </p:cNvPr>
          <p:cNvPicPr>
            <a:picLocks noGrp="1" noChangeAspect="1"/>
          </p:cNvPicPr>
          <p:nvPr>
            <p:ph idx="1"/>
          </p:nvPr>
        </p:nvPicPr>
        <p:blipFill rotWithShape="1">
          <a:blip r:embed="rId2"/>
          <a:srcRect l="9091" t="18181" b="4922"/>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D695E25C-06E7-4082-BE92-B571B616B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85571"/>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4BD7DF-F4BB-427F-B4F6-6DC83A59A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F4EA371-EEDE-4635-819D-DEC58649F08D}"/>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dirty="0">
                <a:solidFill>
                  <a:srgbClr val="FFFFFF"/>
                </a:solidFill>
              </a:rPr>
              <a:t>Power BI steps and map</a:t>
            </a:r>
          </a:p>
        </p:txBody>
      </p:sp>
    </p:spTree>
    <p:extLst>
      <p:ext uri="{BB962C8B-B14F-4D97-AF65-F5344CB8AC3E}">
        <p14:creationId xmlns:p14="http://schemas.microsoft.com/office/powerpoint/2010/main" val="6991723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{8B467DBB-1D04-425B-B58B-8D138BB86589}tf33552983_win32</Template>
  <TotalTime>128</TotalTime>
  <Words>87</Words>
  <Application>Microsoft Office PowerPoint</Application>
  <PresentationFormat>Widescreen</PresentationFormat>
  <Paragraphs>16</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Franklin Gothic Book</vt:lpstr>
      <vt:lpstr>Franklin Gothic Demi</vt:lpstr>
      <vt:lpstr>Wingdings 2</vt:lpstr>
      <vt:lpstr>DividendVTI</vt:lpstr>
      <vt:lpstr>Butler Final Project</vt:lpstr>
      <vt:lpstr>Butler Final Project</vt:lpstr>
      <vt:lpstr>Home Value Predictor</vt:lpstr>
      <vt:lpstr>Here is the app!</vt:lpstr>
      <vt:lpstr>ETL Steps Taken</vt:lpstr>
      <vt:lpstr>Power BI steps and 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Butler Final Project</dc:title>
  <dc:creator>William Taylor</dc:creator>
  <cp:lastModifiedBy>William Taylor</cp:lastModifiedBy>
  <cp:revision>6</cp:revision>
  <dcterms:created xsi:type="dcterms:W3CDTF">2021-03-02T01:09:07Z</dcterms:created>
  <dcterms:modified xsi:type="dcterms:W3CDTF">2021-03-04T01:17:17Z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